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5125-F1F8-1BC0-2D0A-DA99F989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2F093-3963-3F0C-C108-A01FE90D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D969-607C-4365-98DA-25DAEA7950B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3928F-0C25-AC53-1B06-BAF46C31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64EC0-B284-C4E6-3BA0-08E5F984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75D1-E650-49E2-9CA5-DCFB7438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D82E6-2474-3CEB-5588-7D21439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F287E-E243-A2E5-124E-C44D885B6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B90A-9173-76F8-C5FC-8E532BAC7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AD969-607C-4365-98DA-25DAEA7950B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C042-8669-63B2-F92E-F460FA94B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4A53D-4637-3AFA-DAC6-A71BD244F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5975D1-E650-49E2-9CA5-DCFB74387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83E3D-204F-8221-5FF7-3DB3CD2A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8000">
                <a:solidFill>
                  <a:srgbClr val="FFFFFF"/>
                </a:solidFill>
              </a:rPr>
              <a:t>Научна етика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F3CDB-029C-D87F-9EA2-B9BED6039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9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08B4A4-678B-1FB9-0856-033A93BE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ПРАВА И ОТГОВОРНОСТИ  НА УЧЕНИТЕ</a:t>
            </a:r>
            <a:r>
              <a:rPr lang="en-US"/>
              <a:t>*</a:t>
            </a:r>
            <a:r>
              <a:rPr lang="bg-BG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ACC97-BA9D-E531-A928-D926B53A4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4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16EEB-BCBD-623B-7F89-148EE3C9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ВЪЗРАЖЕНИЯ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82599-FDC3-69BB-2406-49BD795DF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3B850-C94F-8E28-A6E6-67D9D096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ЦЕННОСТИ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93973-8F58-4688-103F-2BFEEA44A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03564-1E72-AB64-27A9-7AE8B3F3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НАУЧНАТА ПОЧТЕНОСТ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(необходимост от овладяване)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D326F-62FF-01E4-A280-38455F7E8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FB5C8-8A55-5F47-A1E5-E7844EB2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Критерий за правилност / решения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4D042-8A0E-D89C-592F-1EE2314F9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7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02370D-FD07-0EDA-A828-3C6B0E5F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Научната работа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8E4A3-9843-073C-0F45-469F5A2C6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CBDF3-DE0A-5B6F-5D2C-9143D0A7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kern="120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endParaRPr lang="en-US" sz="6000" kern="120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8142F-4F6F-4FDA-F564-E7E04D278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5EACD-C680-9548-0BEF-A1FF0F6E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8C7B7-F81C-CFA8-797C-EF829953F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8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472E0-1839-E4D1-74BE-1EF6EB85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Граници на проблемното поле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 етиката в науката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E6B7A-2675-2000-6B2C-490E4AE84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5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B9701-4124-4FE6-6E7E-FD8D0B6C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Граници на проблемното поле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 етиката в науката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7DA1E-6E10-346E-FBE8-3536A2FCA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D6819-96FC-B75E-AC4B-54941B56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600">
                <a:solidFill>
                  <a:srgbClr val="FFFFFF"/>
                </a:solidFill>
              </a:rPr>
              <a:t>НАУКА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57B0C-AC04-2302-9ECD-32816BEB6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A0790-FCEF-F62B-5951-D3D11186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Граници на проблемното поле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 етиката в науката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8A976-78CE-0DEA-46AE-88D4771A0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50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FE237-F774-3C80-AEC3-FF8F34A5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Граници на проблемното поле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 етиката в науката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C99C7-408D-C1F5-C3C4-AB9C37952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8F037-F918-3911-DEA7-CD5FD406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Граници на проблемното поле </a:t>
            </a:r>
            <a:br>
              <a:rPr lang="bg-BG">
                <a:solidFill>
                  <a:schemeClr val="accent4">
                    <a:lumMod val="75000"/>
                  </a:schemeClr>
                </a:solidFill>
              </a:rPr>
            </a:br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 етиката в науката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2F316-D884-7068-ABBA-037D586E0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9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C90C6-99A2-8F32-354D-4848C620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8C284-3601-01EA-3019-8E200DB26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71E55A-0E7D-15F0-E1A6-47585EAB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CUDOS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EF4CA-317C-80FE-7B03-7C1FC98C7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B05CF8-0566-136A-5F56-297C8FE8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2DA43-41CE-F31E-2DDC-7C7A5871C9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06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C4E683-EAEC-0AE1-EE4B-6D6347DF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CUDOS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82E75-202C-6C1D-218A-A3865A5AF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2C6929-79EB-50AF-AE29-B867046A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0791A-7BB3-B5F4-0B8C-C7FF577C3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99A555-5211-EADB-2A2F-F9225DD1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7BF8A-313C-239E-CE41-DB0F3D11C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D3C88-0F9F-385B-8729-E62AEFBD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EC284-8A43-5014-88B6-B0A341F0D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F7558F-F55E-750B-FD3E-7779BA6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Аристотел дава името „етика“ </a:t>
            </a:r>
            <a:b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тази обособила се част </a:t>
            </a:r>
            <a:b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единното  философско знание, </a:t>
            </a:r>
            <a:b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която се занимава </a:t>
            </a:r>
            <a:b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</a:t>
            </a:r>
            <a:r>
              <a:rPr lang="bg-BG" sz="36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добродетелността</a:t>
            </a: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и </a:t>
            </a:r>
            <a:r>
              <a:rPr lang="bg-BG" sz="36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правилността</a:t>
            </a: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b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bg-BG" sz="36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човешкото поведение и живот</a:t>
            </a:r>
            <a:r>
              <a:rPr lang="bg-BG" sz="24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28E57-1FFE-92BE-53FA-FD9B57D45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22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BC724-7F95-DE36-6FB2-B2503296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8D4B9-0776-3B27-171E-9F148D333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12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F949E1-4BD4-44CA-448C-DF7D9FD9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4B99F-6C7E-F318-C7D5-9171712E7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9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7C3E7-8AE1-82BF-3544-2650CE06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bg2">
                    <a:lumMod val="50000"/>
                  </a:schemeClr>
                </a:solidFill>
              </a:rPr>
              <a:t>Домашна работа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BDAB2-F354-0B64-BEAF-23B12DE64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0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4CFF6F-81C8-4A08-5536-9111EE6E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6F7A2-F50A-D8F9-2DFD-8430577BE6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E16DDC-32AE-5553-544F-9A7284C3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Дерзайте!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43E11-5B25-2C12-C265-20508D2D8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75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B6520-2419-13AE-78BB-DDB1886F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5B439-2708-6CE8-B510-D731DD584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1BFC5-6FDE-E65A-BFE4-84957753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5F992-5CF3-75B6-8891-453969687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9E7BB-D5DE-30F0-BDBD-E6094843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Науката е отношение – връзка между: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23113-ED59-1BA8-6256-DE4B593E3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5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7FC25F-630B-49FC-1654-37078E87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7200"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ЕТИЧЕСКИ КОМПОНЕНТИ (стандарти):</a:t>
            </a:r>
            <a:endParaRPr lang="en-US" sz="3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F2E7E-6767-78EA-D3F1-02E868274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9A70F-717C-2968-0D5E-D327F486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solidFill>
                  <a:schemeClr val="accent4">
                    <a:lumMod val="75000"/>
                  </a:schemeClr>
                </a:solidFill>
              </a:rPr>
              <a:t>Етически стандарти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5A9D1-8205-F137-FFDB-C174B1534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A8F53-2CF0-C65B-F631-2C6D25D5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Приложни етики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4FF4F-31D4-498D-A028-E6358FECC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A232C-64C2-B872-BA3C-A036962E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000">
                <a:solidFill>
                  <a:schemeClr val="accent2">
                    <a:lumMod val="50000"/>
                  </a:schemeClr>
                </a:solidFill>
              </a:rPr>
              <a:t>Етика в науката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46205-67D4-267C-3EE1-5ADF90BEB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2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A4536-5521-26D5-37A8-4C0144D6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>
                <a:solidFill>
                  <a:schemeClr val="accent4">
                    <a:lumMod val="75000"/>
                  </a:schemeClr>
                </a:solidFill>
              </a:rPr>
              <a:t>Етика в науката - като значима сфера в обществото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96E8B-90F8-2939-4044-C32FD0C88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2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Myriad Pro</vt:lpstr>
      <vt:lpstr>Office Theme</vt:lpstr>
      <vt:lpstr>Научна етика</vt:lpstr>
      <vt:lpstr>НАУКА</vt:lpstr>
      <vt:lpstr>Аристотел дава името „етика“  на тази обособила се част  в единното  философско знание,  която се занимава  с добродетелността и правилността  на човешкото поведение и живот.</vt:lpstr>
      <vt:lpstr>Науката е отношение – връзка между:</vt:lpstr>
      <vt:lpstr>ЕТИЧЕСКИ КОМПОНЕНТИ (стандарти):</vt:lpstr>
      <vt:lpstr>Етически стандарти</vt:lpstr>
      <vt:lpstr>Приложни етики</vt:lpstr>
      <vt:lpstr>Етика в науката</vt:lpstr>
      <vt:lpstr>Етика в науката - като значима сфера в обществото</vt:lpstr>
      <vt:lpstr>ПРАВА И ОТГОВОРНОСТИ  НА УЧЕНИТЕ* </vt:lpstr>
      <vt:lpstr>ВЪЗРАЖЕНИЯ</vt:lpstr>
      <vt:lpstr>ЦЕННОСТИ</vt:lpstr>
      <vt:lpstr>НАУЧНАТА ПОЧТЕНОСТ  (необходимост от овладяване)</vt:lpstr>
      <vt:lpstr>Критерий за правилност / решения  </vt:lpstr>
      <vt:lpstr>Научната работа</vt:lpstr>
      <vt:lpstr>3</vt:lpstr>
      <vt:lpstr>PowerPoint Presentation</vt:lpstr>
      <vt:lpstr>Граници на проблемното поле  на етиката в науката</vt:lpstr>
      <vt:lpstr>Граници на проблемното поле  на етиката в науката</vt:lpstr>
      <vt:lpstr>Граници на проблемното поле  на етиката в науката</vt:lpstr>
      <vt:lpstr>Граници на проблемното поле  на етиката в науката</vt:lpstr>
      <vt:lpstr>Граници на проблемното поле  на етиката в науката</vt:lpstr>
      <vt:lpstr>PowerPoint Presentation</vt:lpstr>
      <vt:lpstr>CUDOS</vt:lpstr>
      <vt:lpstr>PowerPoint Presentation</vt:lpstr>
      <vt:lpstr>CUDOS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  <vt:lpstr>PowerPoint Presentation</vt:lpstr>
      <vt:lpstr>Дерзайте!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Росица Тончева</dc:creator>
  <cp:lastModifiedBy>Росица Тончева</cp:lastModifiedBy>
  <cp:revision>1</cp:revision>
  <dcterms:created xsi:type="dcterms:W3CDTF">2024-10-28T17:39:29Z</dcterms:created>
  <dcterms:modified xsi:type="dcterms:W3CDTF">2024-10-28T17:39:29Z</dcterms:modified>
</cp:coreProperties>
</file>