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A1BC2-7814-E7E9-A4DA-002F348C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F220BE-4086-2499-B51B-5B3A86683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4FFE-0AB4-4CEE-972A-7A9533AB3A6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2F3F7-3DD6-84EC-8072-6A0EE8985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5E1FFD-4D15-0141-76F2-9D34B13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6461-4A8C-414B-AA18-2E051ACD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6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4C25F3-A495-020C-836B-44F119BF3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6D4A1-2EE5-1DCF-7541-364D9B8AF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D83AF-7C3D-2B34-1205-CF06A8783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C4FFE-0AB4-4CEE-972A-7A9533AB3A6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3B280-C191-7D2E-F572-302B02355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D8789-B5AD-4664-DF70-ED55094FD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46461-4A8C-414B-AA18-2E051ACD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1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46611F92-1057-7ECB-247D-16B94397E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A40C08-E3C1-00CD-B7EA-A44C78957F6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24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FB973A25-C214-33A8-412D-1A297671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/>
              <a:t> </a:t>
            </a:r>
            <a:r>
              <a:rPr lang="bg-BG" sz="4000" b="1"/>
              <a:t>научна етика</a:t>
            </a:r>
            <a:endParaRPr lang="en-US" sz="40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481A25-95A0-7202-C6A9-F43BC4AC03D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225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5F543269-F073-CA8E-DD75-F87DA95CB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9BDFFA-EF9F-2DAA-EEAB-11DE11F4A0C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881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9A54CBF6-16B8-6026-F826-182BF6AA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bg-BG"/>
              <a:t>научна етика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D436FC-0B03-4414-E7B0-0657605327F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81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B2A459B-3205-1A07-15FA-D1DDC1102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83C0C9-A155-7B46-C2FA-5DB71775BA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27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B0B78380-BE3B-E9F4-8F9D-87F93528D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3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ЕТИКА И ФИНАНСИ </a:t>
            </a:r>
            <a:endParaRPr lang="en-US" sz="5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D71A47-51F4-F11A-E6FA-FA42CB66956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9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88BE669C-AFAB-4312-BD44-E4F4F10F8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www.unwe.bg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E298D4-69FF-92AE-4EDB-370E225EA7A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19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Widescreen</PresentationFormat>
  <Paragraphs>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 научна етика</vt:lpstr>
      <vt:lpstr>PowerPoint Presentation</vt:lpstr>
      <vt:lpstr> научна етика</vt:lpstr>
      <vt:lpstr>PowerPoint Presentation</vt:lpstr>
      <vt:lpstr>ЕТИКА И ФИНАНСИ </vt:lpstr>
      <vt:lpstr>www.unwe.bg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Росица Тончева</dc:creator>
  <cp:lastModifiedBy>Росица Тончева</cp:lastModifiedBy>
  <cp:revision>1</cp:revision>
  <dcterms:created xsi:type="dcterms:W3CDTF">2022-09-24T14:16:05Z</dcterms:created>
  <dcterms:modified xsi:type="dcterms:W3CDTF">2024-10-07T07:12:04Z</dcterms:modified>
</cp:coreProperties>
</file>